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1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9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94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89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05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76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86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82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94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37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03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74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6100-CACC-4ABA-BC2D-33A119FDF0B6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7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53" y="936406"/>
            <a:ext cx="9115425" cy="200025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662981" y="4687614"/>
            <a:ext cx="6592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 smtClean="0"/>
              <a:t>Lijst onkruiden open teelt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75444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0456" y="-195707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Gewone</a:t>
            </a:r>
            <a:r>
              <a:rPr lang="nl-NL" dirty="0" smtClean="0"/>
              <a:t> </a:t>
            </a:r>
            <a:r>
              <a:rPr lang="nl-NL" sz="4800" b="1" dirty="0" smtClean="0"/>
              <a:t>melkdistel</a:t>
            </a:r>
            <a:endParaRPr lang="nl-NL" sz="4800" b="1" dirty="0"/>
          </a:p>
        </p:txBody>
      </p:sp>
      <p:pic>
        <p:nvPicPr>
          <p:cNvPr id="9218" name="Picture 2" descr="Gewone melkdiste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87208"/>
            <a:ext cx="5447874" cy="40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ewone melkdistel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96" y="1129856"/>
            <a:ext cx="5453307" cy="408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10584" y="-159131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Gewone</a:t>
            </a:r>
            <a:r>
              <a:rPr lang="nl-NL" dirty="0" smtClean="0"/>
              <a:t> </a:t>
            </a:r>
            <a:r>
              <a:rPr lang="nl-NL" b="1" dirty="0" smtClean="0"/>
              <a:t>paardenbloem</a:t>
            </a:r>
            <a:endParaRPr lang="nl-NL" b="1" dirty="0"/>
          </a:p>
        </p:txBody>
      </p:sp>
      <p:pic>
        <p:nvPicPr>
          <p:cNvPr id="10242" name="Picture 2" descr="Gewone paardenbloem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448">
            <a:off x="371079" y="1596806"/>
            <a:ext cx="4782312" cy="36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ewone paardenbloem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963">
            <a:off x="6574440" y="1770708"/>
            <a:ext cx="51878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8408" y="-195707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Gewone</a:t>
            </a:r>
            <a:r>
              <a:rPr lang="nl-NL" dirty="0" smtClean="0"/>
              <a:t> </a:t>
            </a:r>
            <a:r>
              <a:rPr lang="nl-NL" sz="4800" b="1" dirty="0" smtClean="0"/>
              <a:t>raket</a:t>
            </a:r>
            <a:endParaRPr lang="nl-NL" sz="4800" b="1" dirty="0"/>
          </a:p>
        </p:txBody>
      </p:sp>
      <p:pic>
        <p:nvPicPr>
          <p:cNvPr id="11266" name="Picture 2" descr="Gewone raket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032" y="3184568"/>
            <a:ext cx="2177935" cy="16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ewone raket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95" y="1295149"/>
            <a:ext cx="5276089" cy="395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0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8536" y="-195707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Gewoon</a:t>
            </a:r>
            <a:r>
              <a:rPr lang="nl-NL" dirty="0" smtClean="0"/>
              <a:t> </a:t>
            </a:r>
            <a:r>
              <a:rPr lang="nl-NL" sz="4800" b="1" dirty="0" smtClean="0"/>
              <a:t>varkensgras</a:t>
            </a:r>
            <a:endParaRPr lang="nl-NL" sz="4800" b="1" dirty="0"/>
          </a:p>
        </p:txBody>
      </p:sp>
      <p:pic>
        <p:nvPicPr>
          <p:cNvPr id="12290" name="Picture 2" descr="Gewoon varkensgras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8" y="1536192"/>
            <a:ext cx="5002546" cy="37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ewoon varkensgras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7671" y="2315688"/>
            <a:ext cx="4162303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0872" y="-122555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Grote</a:t>
            </a:r>
            <a:r>
              <a:rPr lang="nl-NL" dirty="0" smtClean="0"/>
              <a:t> </a:t>
            </a:r>
            <a:r>
              <a:rPr lang="nl-NL" sz="4800" b="1" dirty="0" smtClean="0"/>
              <a:t>brandnetel</a:t>
            </a:r>
            <a:endParaRPr lang="nl-NL" sz="4800" b="1" dirty="0"/>
          </a:p>
        </p:txBody>
      </p:sp>
      <p:pic>
        <p:nvPicPr>
          <p:cNvPr id="13314" name="Picture 2" descr="Grote brandnetel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" y="157051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rote brandnetel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3880" y="-146939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Grote</a:t>
            </a:r>
            <a:r>
              <a:rPr lang="nl-NL" dirty="0" smtClean="0"/>
              <a:t> </a:t>
            </a:r>
            <a:r>
              <a:rPr lang="nl-NL" sz="4800" b="1" dirty="0" smtClean="0"/>
              <a:t>weegbree</a:t>
            </a:r>
            <a:endParaRPr lang="nl-NL" sz="4800" b="1" dirty="0"/>
          </a:p>
        </p:txBody>
      </p:sp>
      <p:pic>
        <p:nvPicPr>
          <p:cNvPr id="14338" name="Picture 2" descr="Grote weegbre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1591089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rote weegbre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6750" y="2686844"/>
            <a:ext cx="3492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6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1288" y="-183515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Haagwinde</a:t>
            </a:r>
            <a:endParaRPr lang="nl-NL" sz="4800" b="1" dirty="0"/>
          </a:p>
        </p:txBody>
      </p:sp>
      <p:pic>
        <p:nvPicPr>
          <p:cNvPr id="15362" name="Picture 2" descr="Haagwind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aagwind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96" y="1290098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6216" y="-159131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Hanenpoot</a:t>
            </a:r>
            <a:endParaRPr lang="nl-NL" sz="4800" b="1" dirty="0"/>
          </a:p>
        </p:txBody>
      </p:sp>
      <p:pic>
        <p:nvPicPr>
          <p:cNvPr id="16386" name="Picture 2" descr="Hanenpoot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anenpoot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72" y="1287825"/>
            <a:ext cx="4892040" cy="437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2520" y="-171323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Herderstasje</a:t>
            </a:r>
            <a:endParaRPr lang="nl-NL" sz="4800" b="1" dirty="0"/>
          </a:p>
        </p:txBody>
      </p:sp>
      <p:pic>
        <p:nvPicPr>
          <p:cNvPr id="17410" name="Picture 2" descr="Herderstasj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6648"/>
            <a:ext cx="5181600" cy="38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erderstasj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6" y="1241330"/>
            <a:ext cx="5369560" cy="402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41848" y="-171323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Herik</a:t>
            </a:r>
            <a:endParaRPr lang="nl-NL" sz="4800" b="1" dirty="0"/>
          </a:p>
        </p:txBody>
      </p:sp>
      <p:pic>
        <p:nvPicPr>
          <p:cNvPr id="18434" name="Picture 2" descr="Herik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0688"/>
            <a:ext cx="5181600" cy="38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erik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4032" y="3184568"/>
            <a:ext cx="2177935" cy="16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61560" y="-207899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 dirty="0" smtClean="0"/>
              <a:t>Akkerdistel</a:t>
            </a:r>
            <a:endParaRPr lang="nl-NL" sz="5400" b="1" dirty="0"/>
          </a:p>
        </p:txBody>
      </p:sp>
      <p:pic>
        <p:nvPicPr>
          <p:cNvPr id="1026" name="Picture 2" descr="Akkerdiste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7" y="2562866"/>
            <a:ext cx="5325137" cy="39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kkerdistel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91" y="1483003"/>
            <a:ext cx="5421630" cy="36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1432" y="-134747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Hondsdraf</a:t>
            </a:r>
            <a:endParaRPr lang="nl-NL" sz="4800" b="1" dirty="0"/>
          </a:p>
        </p:txBody>
      </p:sp>
      <p:pic>
        <p:nvPicPr>
          <p:cNvPr id="19458" name="Picture 2" descr="Hondsdraf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9711">
            <a:off x="571499" y="1724494"/>
            <a:ext cx="4767072" cy="35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ondsdraf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16" y="930816"/>
            <a:ext cx="4169664" cy="31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ondsdraf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4" y="4058064"/>
            <a:ext cx="3364992" cy="25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4840" y="-167324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Jacobskruiskruid</a:t>
            </a:r>
            <a:endParaRPr lang="nl-NL" sz="4800" b="1" dirty="0"/>
          </a:p>
        </p:txBody>
      </p:sp>
      <p:pic>
        <p:nvPicPr>
          <p:cNvPr id="20482" name="Picture 2" descr="Jacobskruiskruid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2432828"/>
            <a:ext cx="5047488" cy="37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Jacobskruiskruid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69" y="1158239"/>
            <a:ext cx="5420795" cy="40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1416" y="-134747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Kaal</a:t>
            </a:r>
            <a:r>
              <a:rPr lang="nl-NL" dirty="0" smtClean="0"/>
              <a:t> </a:t>
            </a:r>
            <a:r>
              <a:rPr lang="nl-NL" sz="4800" b="1" dirty="0" smtClean="0"/>
              <a:t>knopkruid</a:t>
            </a:r>
            <a:endParaRPr lang="nl-NL" sz="4800" b="1" dirty="0"/>
          </a:p>
        </p:txBody>
      </p:sp>
      <p:pic>
        <p:nvPicPr>
          <p:cNvPr id="21506" name="Picture 2" descr="Kaal knopkruid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215">
            <a:off x="539525" y="1934527"/>
            <a:ext cx="4830797" cy="36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Kaal knopkruid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90744" y="-171323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Kleefkruid</a:t>
            </a:r>
            <a:endParaRPr lang="nl-NL" sz="4800" b="1" dirty="0"/>
          </a:p>
        </p:txBody>
      </p:sp>
      <p:pic>
        <p:nvPicPr>
          <p:cNvPr id="22530" name="Picture 2" descr="Kleefkruid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" y="1591898"/>
            <a:ext cx="5062728" cy="3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Kleefkruid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2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9096" y="-146939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Klein</a:t>
            </a:r>
            <a:r>
              <a:rPr lang="nl-NL" dirty="0" smtClean="0"/>
              <a:t> </a:t>
            </a:r>
            <a:r>
              <a:rPr lang="nl-NL" sz="4800" b="1" dirty="0" smtClean="0"/>
              <a:t>hoefblad</a:t>
            </a:r>
            <a:endParaRPr lang="nl-NL" sz="4800" b="1" dirty="0"/>
          </a:p>
        </p:txBody>
      </p:sp>
      <p:pic>
        <p:nvPicPr>
          <p:cNvPr id="23554" name="Picture 2" descr="Klein hoefblad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786">
            <a:off x="376218" y="1954392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Klein hoefblad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143">
            <a:off x="6379904" y="1737391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1976" y="-173603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Klein</a:t>
            </a:r>
            <a:r>
              <a:rPr lang="nl-NL" dirty="0" smtClean="0"/>
              <a:t> </a:t>
            </a:r>
            <a:r>
              <a:rPr lang="nl-NL" sz="4800" b="1" dirty="0" smtClean="0"/>
              <a:t>kruiskruid</a:t>
            </a:r>
            <a:endParaRPr lang="nl-NL" sz="4800" b="1" dirty="0"/>
          </a:p>
        </p:txBody>
      </p:sp>
      <p:pic>
        <p:nvPicPr>
          <p:cNvPr id="24578" name="Picture 2" descr="Klein kruiskruid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091">
            <a:off x="362712" y="1504981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Klein kruiskruid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663">
            <a:off x="6478563" y="1835806"/>
            <a:ext cx="5143200" cy="38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0872" y="-122555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Kleine</a:t>
            </a:r>
            <a:r>
              <a:rPr lang="nl-NL" dirty="0" smtClean="0"/>
              <a:t> </a:t>
            </a:r>
            <a:r>
              <a:rPr lang="nl-NL" sz="4800" b="1" dirty="0" smtClean="0"/>
              <a:t>brandnetel</a:t>
            </a:r>
            <a:endParaRPr lang="nl-NL" sz="4800" b="1" dirty="0"/>
          </a:p>
        </p:txBody>
      </p:sp>
      <p:pic>
        <p:nvPicPr>
          <p:cNvPr id="25602" name="Picture 2" descr="Kleine brandnetel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" y="1690688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Kleine brandnetel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56632" y="-195707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Kleine</a:t>
            </a:r>
            <a:r>
              <a:rPr lang="nl-NL" dirty="0" smtClean="0"/>
              <a:t> </a:t>
            </a:r>
            <a:r>
              <a:rPr lang="nl-NL" sz="4800" b="1" dirty="0" smtClean="0"/>
              <a:t>veldkers</a:t>
            </a:r>
            <a:endParaRPr lang="nl-NL" sz="4800" b="1" dirty="0"/>
          </a:p>
        </p:txBody>
      </p:sp>
      <p:pic>
        <p:nvPicPr>
          <p:cNvPr id="26626" name="Picture 2" descr="Kleine veldkers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" y="1595804"/>
            <a:ext cx="5593080" cy="41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Kleine veldkers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896" y="3300946"/>
            <a:ext cx="1866207" cy="140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0072" y="-171323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Knolcyperus</a:t>
            </a:r>
            <a:endParaRPr lang="nl-NL" sz="4800" b="1" dirty="0"/>
          </a:p>
        </p:txBody>
      </p:sp>
      <p:pic>
        <p:nvPicPr>
          <p:cNvPr id="27650" name="Picture 2" descr="Knolcyperus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3766">
            <a:off x="4108065" y="1294770"/>
            <a:ext cx="3074258" cy="492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24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8593" y="-134747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Kruipende</a:t>
            </a:r>
            <a:r>
              <a:rPr lang="nl-NL" dirty="0" smtClean="0"/>
              <a:t> </a:t>
            </a:r>
            <a:r>
              <a:rPr lang="nl-NL" sz="4800" b="1" dirty="0" smtClean="0"/>
              <a:t>boterbloem</a:t>
            </a:r>
            <a:endParaRPr lang="nl-NL" sz="4800" b="1" dirty="0"/>
          </a:p>
        </p:txBody>
      </p:sp>
      <p:pic>
        <p:nvPicPr>
          <p:cNvPr id="28674" name="Picture 2" descr="Kruipende boterbloem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579917" cy="47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Kruipende boterbloem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768">
            <a:off x="6367984" y="1818915"/>
            <a:ext cx="5256819" cy="394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4296" y="-232283"/>
            <a:ext cx="10515600" cy="1325563"/>
          </a:xfrm>
        </p:spPr>
        <p:txBody>
          <a:bodyPr>
            <a:normAutofit/>
          </a:bodyPr>
          <a:lstStyle/>
          <a:p>
            <a:r>
              <a:rPr lang="nl-NL" sz="4800" b="1" dirty="0" smtClean="0"/>
              <a:t>Akkerereprijs</a:t>
            </a:r>
            <a:endParaRPr lang="nl-NL" sz="4800" b="1" dirty="0"/>
          </a:p>
        </p:txBody>
      </p:sp>
      <p:pic>
        <p:nvPicPr>
          <p:cNvPr id="2050" name="Picture 2" descr="Akkerereprijs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087112" cy="381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kkerereprij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615">
            <a:off x="6665272" y="2331624"/>
            <a:ext cx="5033600" cy="358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8696" y="-159131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Kweek</a:t>
            </a:r>
            <a:endParaRPr lang="nl-NL" sz="4800" b="1" dirty="0"/>
          </a:p>
        </p:txBody>
      </p:sp>
      <p:pic>
        <p:nvPicPr>
          <p:cNvPr id="29698" name="Picture 2" descr="Kweek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" y="1690688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Kweek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0184" y="-171323"/>
            <a:ext cx="10515600" cy="1325563"/>
          </a:xfrm>
        </p:spPr>
        <p:txBody>
          <a:bodyPr/>
          <a:lstStyle/>
          <a:p>
            <a:r>
              <a:rPr lang="nl-NL" sz="4800" b="1" dirty="0" err="1" smtClean="0"/>
              <a:t>melganzenvoet</a:t>
            </a:r>
            <a:endParaRPr lang="nl-NL" sz="4800" b="1" dirty="0"/>
          </a:p>
        </p:txBody>
      </p:sp>
      <p:pic>
        <p:nvPicPr>
          <p:cNvPr id="30722" name="Picture 2" descr="Melganzenvoet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" y="1690688"/>
            <a:ext cx="5181600" cy="38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Melganzenvoet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61567"/>
            <a:ext cx="5181600" cy="38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1144" y="-146939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Paarse</a:t>
            </a:r>
            <a:r>
              <a:rPr lang="nl-NL" dirty="0" smtClean="0"/>
              <a:t> </a:t>
            </a:r>
            <a:r>
              <a:rPr lang="nl-NL" sz="4800" b="1" dirty="0" smtClean="0"/>
              <a:t>dovenetel</a:t>
            </a:r>
            <a:endParaRPr lang="nl-NL" sz="4800" b="1" dirty="0"/>
          </a:p>
        </p:txBody>
      </p:sp>
      <p:pic>
        <p:nvPicPr>
          <p:cNvPr id="31746" name="Picture 2" descr="Paarse dovenetel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" y="1690688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Paarse dovenetel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5522" y="3193185"/>
            <a:ext cx="2154955" cy="16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3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9784" y="-159131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Perzikkruid</a:t>
            </a:r>
            <a:endParaRPr lang="nl-NL" sz="4800" b="1" dirty="0"/>
          </a:p>
        </p:txBody>
      </p:sp>
      <p:pic>
        <p:nvPicPr>
          <p:cNvPr id="32770" name="Picture 2" descr="Perzikkruid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1690688"/>
            <a:ext cx="5181600" cy="38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Perzikkruid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7464" y="-144287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Ridderzuring</a:t>
            </a:r>
            <a:endParaRPr lang="nl-NL" sz="4800" b="1" dirty="0"/>
          </a:p>
        </p:txBody>
      </p:sp>
      <p:pic>
        <p:nvPicPr>
          <p:cNvPr id="33794" name="Picture 2" descr="Ridderzuring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Ridderzuring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08" y="1181276"/>
            <a:ext cx="5181600" cy="38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0472" y="-110363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Straatgras</a:t>
            </a:r>
            <a:endParaRPr lang="nl-NL" sz="4800" b="1" dirty="0"/>
          </a:p>
        </p:txBody>
      </p:sp>
      <p:pic>
        <p:nvPicPr>
          <p:cNvPr id="34818" name="Picture 2" descr="Straatgras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1690688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Straatgras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9100"/>
            <a:ext cx="5181600" cy="38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3336" y="-134747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Uitstaande</a:t>
            </a:r>
            <a:r>
              <a:rPr lang="nl-NL" dirty="0" smtClean="0"/>
              <a:t> </a:t>
            </a:r>
            <a:r>
              <a:rPr lang="nl-NL" sz="4800" b="1" dirty="0" smtClean="0"/>
              <a:t>melde</a:t>
            </a:r>
            <a:endParaRPr lang="nl-NL" sz="4800" b="1" dirty="0"/>
          </a:p>
        </p:txBody>
      </p:sp>
      <p:pic>
        <p:nvPicPr>
          <p:cNvPr id="35842" name="Picture 2" descr="Uitstaande meld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" y="157051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Uitstaande meld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6072" y="-159131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Zachte</a:t>
            </a:r>
            <a:r>
              <a:rPr lang="nl-NL" dirty="0" smtClean="0"/>
              <a:t> </a:t>
            </a:r>
            <a:r>
              <a:rPr lang="nl-NL" sz="4800" b="1" dirty="0" smtClean="0"/>
              <a:t>ooievaarsbek</a:t>
            </a:r>
            <a:endParaRPr lang="nl-NL" sz="4800" b="1" dirty="0"/>
          </a:p>
        </p:txBody>
      </p:sp>
      <p:pic>
        <p:nvPicPr>
          <p:cNvPr id="37890" name="Picture 2" descr="Zachte ooievaarsbek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62108"/>
            <a:ext cx="5352288" cy="40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Zachte ooievaarsbek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5476"/>
            <a:ext cx="5181600" cy="389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1560" y="-159131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Vogelmuur</a:t>
            </a:r>
            <a:endParaRPr lang="nl-NL" sz="4800" b="1" dirty="0"/>
          </a:p>
        </p:txBody>
      </p:sp>
      <p:pic>
        <p:nvPicPr>
          <p:cNvPr id="36866" name="Picture 2" descr="Vogelmuur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" y="1581692"/>
            <a:ext cx="5099304" cy="38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Vogelmuu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3373406"/>
            <a:ext cx="1676400" cy="12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4856" y="-146939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Zevenblad</a:t>
            </a:r>
            <a:endParaRPr lang="nl-NL" sz="4800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8916" name="Picture 4" descr="Zevenblad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4032" y="3184568"/>
            <a:ext cx="2177935" cy="16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Zevenbla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" y="1544384"/>
            <a:ext cx="5434584" cy="407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7704" y="-143711"/>
            <a:ext cx="10515600" cy="1325563"/>
          </a:xfrm>
        </p:spPr>
        <p:txBody>
          <a:bodyPr>
            <a:normAutofit/>
          </a:bodyPr>
          <a:lstStyle/>
          <a:p>
            <a:r>
              <a:rPr lang="nl-NL" sz="4800" b="1" dirty="0" smtClean="0"/>
              <a:t>Akkerhoornbloem</a:t>
            </a:r>
            <a:endParaRPr lang="nl-NL" sz="4800" b="1" dirty="0"/>
          </a:p>
        </p:txBody>
      </p:sp>
      <p:pic>
        <p:nvPicPr>
          <p:cNvPr id="3076" name="Picture 4" descr="Akkerhoornbloem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297">
            <a:off x="6331404" y="1900218"/>
            <a:ext cx="5308201" cy="39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kkerhoornblo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667">
            <a:off x="375030" y="1512848"/>
            <a:ext cx="5221097" cy="391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0" y="-159131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Zwaluwtong</a:t>
            </a:r>
            <a:endParaRPr lang="nl-NL" sz="4800" b="1" dirty="0"/>
          </a:p>
        </p:txBody>
      </p:sp>
      <p:pic>
        <p:nvPicPr>
          <p:cNvPr id="39938" name="Picture 2" descr="Zwaluwtong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1521746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Zwaluwtong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312" y="3020219"/>
            <a:ext cx="26193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0" y="-122555"/>
            <a:ext cx="10515600" cy="1325563"/>
          </a:xfrm>
        </p:spPr>
        <p:txBody>
          <a:bodyPr/>
          <a:lstStyle/>
          <a:p>
            <a:r>
              <a:rPr lang="nl-NL" dirty="0" smtClean="0"/>
              <a:t>Zwarte </a:t>
            </a:r>
            <a:r>
              <a:rPr lang="nl-NL" sz="4800" b="1" dirty="0" smtClean="0"/>
              <a:t>nachtschade</a:t>
            </a:r>
            <a:endParaRPr lang="nl-NL" sz="4800" b="1" dirty="0"/>
          </a:p>
        </p:txBody>
      </p:sp>
      <p:pic>
        <p:nvPicPr>
          <p:cNvPr id="40962" name="Picture 2" descr="Zwarte nachtschad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50" y="2693194"/>
            <a:ext cx="34925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Zwarte nachtschad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1105572"/>
            <a:ext cx="5401056" cy="40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1384" y="-146939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Akkerpaardenstaart</a:t>
            </a:r>
            <a:r>
              <a:rPr lang="nl-NL" dirty="0" smtClean="0"/>
              <a:t> </a:t>
            </a:r>
            <a:r>
              <a:rPr lang="nl-NL" sz="4800" b="1" dirty="0" smtClean="0"/>
              <a:t>of</a:t>
            </a:r>
            <a:r>
              <a:rPr lang="nl-NL" dirty="0" smtClean="0"/>
              <a:t> </a:t>
            </a:r>
            <a:r>
              <a:rPr lang="nl-NL" sz="4800" b="1" dirty="0" smtClean="0"/>
              <a:t>heermoes</a:t>
            </a:r>
            <a:endParaRPr lang="nl-NL" sz="4800" b="1" dirty="0"/>
          </a:p>
        </p:txBody>
      </p:sp>
      <p:pic>
        <p:nvPicPr>
          <p:cNvPr id="4098" name="Picture 2" descr="Akkerpaardenstaart of heermoes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9160" y="1825625"/>
            <a:ext cx="57936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7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3752" y="-207899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Akkerviooltje</a:t>
            </a:r>
            <a:endParaRPr lang="nl-NL" sz="4800" b="1" dirty="0"/>
          </a:p>
        </p:txBody>
      </p:sp>
      <p:pic>
        <p:nvPicPr>
          <p:cNvPr id="5122" name="Picture 2" descr="Akkerviooltj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58" y="1690689"/>
            <a:ext cx="6092105" cy="45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7864" y="-159131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Akkerwinde</a:t>
            </a:r>
            <a:endParaRPr lang="nl-NL" sz="4800" b="1" dirty="0"/>
          </a:p>
        </p:txBody>
      </p:sp>
      <p:pic>
        <p:nvPicPr>
          <p:cNvPr id="6146" name="Picture 2" descr="Akkerwind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34" y="1434656"/>
            <a:ext cx="6297930" cy="47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5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7448" y="-171323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Echte kamille</a:t>
            </a:r>
            <a:endParaRPr lang="nl-NL" sz="4800" b="1" dirty="0"/>
          </a:p>
        </p:txBody>
      </p:sp>
      <p:pic>
        <p:nvPicPr>
          <p:cNvPr id="7170" name="Picture 2" descr="Echte kamill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" y="2117408"/>
            <a:ext cx="5564885" cy="41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chte kamill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83" y="1272348"/>
            <a:ext cx="5244846" cy="39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384" y="-220091"/>
            <a:ext cx="10515600" cy="1325563"/>
          </a:xfrm>
        </p:spPr>
        <p:txBody>
          <a:bodyPr/>
          <a:lstStyle/>
          <a:p>
            <a:r>
              <a:rPr lang="nl-NL" sz="4800" b="1" dirty="0" smtClean="0"/>
              <a:t>Gewone</a:t>
            </a:r>
            <a:r>
              <a:rPr lang="nl-NL" dirty="0" smtClean="0"/>
              <a:t> </a:t>
            </a:r>
            <a:r>
              <a:rPr lang="nl-NL" sz="4800" b="1" dirty="0" smtClean="0"/>
              <a:t>hennepnetel</a:t>
            </a:r>
            <a:endParaRPr lang="nl-NL" sz="4800" b="1" dirty="0"/>
          </a:p>
        </p:txBody>
      </p:sp>
      <p:pic>
        <p:nvPicPr>
          <p:cNvPr id="8194" name="Picture 2" descr="Gewone hennepnete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" y="1598744"/>
            <a:ext cx="5216053" cy="39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ewone hennepnetel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32" y="2372858"/>
            <a:ext cx="5425694" cy="40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64</Words>
  <Application>Microsoft Office PowerPoint</Application>
  <PresentationFormat>Breedbeeld</PresentationFormat>
  <Paragraphs>41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Kantoorthema</vt:lpstr>
      <vt:lpstr>PowerPoint-presentatie</vt:lpstr>
      <vt:lpstr>Akkerdistel</vt:lpstr>
      <vt:lpstr>Akkerereprijs</vt:lpstr>
      <vt:lpstr>Akkerhoornbloem</vt:lpstr>
      <vt:lpstr>Akkerpaardenstaart of heermoes</vt:lpstr>
      <vt:lpstr>Akkerviooltje</vt:lpstr>
      <vt:lpstr>Akkerwinde</vt:lpstr>
      <vt:lpstr>Echte kamille</vt:lpstr>
      <vt:lpstr>Gewone hennepnetel</vt:lpstr>
      <vt:lpstr>Gewone melkdistel</vt:lpstr>
      <vt:lpstr>Gewone paardenbloem</vt:lpstr>
      <vt:lpstr>Gewone raket</vt:lpstr>
      <vt:lpstr>Gewoon varkensgras</vt:lpstr>
      <vt:lpstr>Grote brandnetel</vt:lpstr>
      <vt:lpstr>Grote weegbree</vt:lpstr>
      <vt:lpstr>Haagwinde</vt:lpstr>
      <vt:lpstr>Hanenpoot</vt:lpstr>
      <vt:lpstr>Herderstasje</vt:lpstr>
      <vt:lpstr>Herik</vt:lpstr>
      <vt:lpstr>Hondsdraf</vt:lpstr>
      <vt:lpstr>Jacobskruiskruid</vt:lpstr>
      <vt:lpstr>Kaal knopkruid</vt:lpstr>
      <vt:lpstr>Kleefkruid</vt:lpstr>
      <vt:lpstr>Klein hoefblad</vt:lpstr>
      <vt:lpstr>Klein kruiskruid</vt:lpstr>
      <vt:lpstr>Kleine brandnetel</vt:lpstr>
      <vt:lpstr>Kleine veldkers</vt:lpstr>
      <vt:lpstr>Knolcyperus</vt:lpstr>
      <vt:lpstr>Kruipende boterbloem</vt:lpstr>
      <vt:lpstr>Kweek</vt:lpstr>
      <vt:lpstr>melganzenvoet</vt:lpstr>
      <vt:lpstr>Paarse dovenetel</vt:lpstr>
      <vt:lpstr>Perzikkruid</vt:lpstr>
      <vt:lpstr>Ridderzuring</vt:lpstr>
      <vt:lpstr>Straatgras</vt:lpstr>
      <vt:lpstr>Uitstaande melde</vt:lpstr>
      <vt:lpstr>Zachte ooievaarsbek</vt:lpstr>
      <vt:lpstr>Vogelmuur</vt:lpstr>
      <vt:lpstr>Zevenblad</vt:lpstr>
      <vt:lpstr>Zwaluwtong</vt:lpstr>
      <vt:lpstr>Zwarte nachtschade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Akkerdistel</dc:title>
  <dc:creator>robertgrit@gmail.com</dc:creator>
  <cp:lastModifiedBy>Bertus Boer</cp:lastModifiedBy>
  <cp:revision>17</cp:revision>
  <dcterms:created xsi:type="dcterms:W3CDTF">2015-02-05T10:22:21Z</dcterms:created>
  <dcterms:modified xsi:type="dcterms:W3CDTF">2018-10-22T20:43:38Z</dcterms:modified>
</cp:coreProperties>
</file>